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F432-6FA7-4AE1-B025-68863C790054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ACDC-7920-42AE-A29E-94ACBB2D8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F432-6FA7-4AE1-B025-68863C790054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ACDC-7920-42AE-A29E-94ACBB2D8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F432-6FA7-4AE1-B025-68863C790054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ACDC-7920-42AE-A29E-94ACBB2D8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F432-6FA7-4AE1-B025-68863C790054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ACDC-7920-42AE-A29E-94ACBB2D8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F432-6FA7-4AE1-B025-68863C790054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ACDC-7920-42AE-A29E-94ACBB2D8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F432-6FA7-4AE1-B025-68863C790054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ACDC-7920-42AE-A29E-94ACBB2D8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F432-6FA7-4AE1-B025-68863C790054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ACDC-7920-42AE-A29E-94ACBB2D8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F432-6FA7-4AE1-B025-68863C790054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ACDC-7920-42AE-A29E-94ACBB2D8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F432-6FA7-4AE1-B025-68863C790054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ACDC-7920-42AE-A29E-94ACBB2D8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F432-6FA7-4AE1-B025-68863C790054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ACDC-7920-42AE-A29E-94ACBB2D8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F432-6FA7-4AE1-B025-68863C790054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ACDC-7920-42AE-A29E-94ACBB2D8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1F432-6FA7-4AE1-B025-68863C790054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DACDC-7920-42AE-A29E-94ACBB2D8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Скачать шаблон powerpoint 8 Марта (4)"/>
          <p:cNvPicPr>
            <a:picLocks noChangeAspect="1" noChangeArrowheads="1"/>
          </p:cNvPicPr>
          <p:nvPr/>
        </p:nvPicPr>
        <p:blipFill>
          <a:blip r:embed="rId2" cstate="print"/>
          <a:srcRect t="17450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55436" y="1844824"/>
            <a:ext cx="431797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Конкурс : </a:t>
            </a:r>
          </a:p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«Моя семья!»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Скачать шаблон powerpoint 8 Марта (4)"/>
          <p:cNvPicPr>
            <a:picLocks noChangeAspect="1" noChangeArrowheads="1"/>
          </p:cNvPicPr>
          <p:nvPr/>
        </p:nvPicPr>
        <p:blipFill>
          <a:blip r:embed="rId2" cstate="print"/>
          <a:srcRect t="17450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1266" name="Picture 2" descr="C:\Users\User\Desktop\IMG-0603ccec5bd98eabd53d031e69b55ce8-V.jpg"/>
          <p:cNvPicPr>
            <a:picLocks noChangeAspect="1" noChangeArrowheads="1"/>
          </p:cNvPicPr>
          <p:nvPr/>
        </p:nvPicPr>
        <p:blipFill>
          <a:blip r:embed="rId3" cstate="print"/>
          <a:srcRect t="18659" b="20734"/>
          <a:stretch>
            <a:fillRect/>
          </a:stretch>
        </p:blipFill>
        <p:spPr bwMode="auto">
          <a:xfrm>
            <a:off x="5220072" y="404664"/>
            <a:ext cx="3569620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267" name="Picture 3" descr="C:\Users\User\Desktop\IMG-b5f1897de593d95ad319962d5fb260e2-V.jpg"/>
          <p:cNvPicPr>
            <a:picLocks noChangeAspect="1" noChangeArrowheads="1"/>
          </p:cNvPicPr>
          <p:nvPr/>
        </p:nvPicPr>
        <p:blipFill>
          <a:blip r:embed="rId4" cstate="print"/>
          <a:srcRect t="7814" b="9985"/>
          <a:stretch>
            <a:fillRect/>
          </a:stretch>
        </p:blipFill>
        <p:spPr bwMode="auto">
          <a:xfrm>
            <a:off x="2699792" y="1628800"/>
            <a:ext cx="2916478" cy="4606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269" name="Picture 5" descr="http://www.playcast.ru/uploads/2018/03/07/2479845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1552" y="3071957"/>
            <a:ext cx="4032448" cy="37860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Скачать шаблон powerpoint 8 Марта (4)"/>
          <p:cNvPicPr>
            <a:picLocks noChangeAspect="1" noChangeArrowheads="1"/>
          </p:cNvPicPr>
          <p:nvPr/>
        </p:nvPicPr>
        <p:blipFill>
          <a:blip r:embed="rId2" cstate="print"/>
          <a:srcRect t="17450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2290" name="Picture 2" descr="C:\Users\User\Desktop\IMG-f0b3c8776fb22e07713563b2e037234c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9287" y="0"/>
            <a:ext cx="5374713" cy="403103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291" name="Picture 3" descr="C:\Users\User\Desktop\IMG-3491a9c0ae01f430cb1ed1b320baac87-V.jpg"/>
          <p:cNvPicPr>
            <a:picLocks noChangeAspect="1" noChangeArrowheads="1"/>
          </p:cNvPicPr>
          <p:nvPr/>
        </p:nvPicPr>
        <p:blipFill>
          <a:blip r:embed="rId4" cstate="print"/>
          <a:srcRect l="16901" t="12578" r="16162" b="36038"/>
          <a:stretch>
            <a:fillRect/>
          </a:stretch>
        </p:blipFill>
        <p:spPr bwMode="auto">
          <a:xfrm>
            <a:off x="1475656" y="3099182"/>
            <a:ext cx="3672408" cy="37588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293" name="Picture 5" descr="http://s2.hostingkartinok.com/uploads/images/2012/07/a5e68f7e66b7ba0be1815fc69a45926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861048"/>
            <a:ext cx="6290050" cy="352839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Скачать шаблон powerpoint 8 Марта (4)"/>
          <p:cNvPicPr>
            <a:picLocks noChangeAspect="1" noChangeArrowheads="1"/>
          </p:cNvPicPr>
          <p:nvPr/>
        </p:nvPicPr>
        <p:blipFill>
          <a:blip r:embed="rId2" cstate="print"/>
          <a:srcRect t="17450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404664"/>
            <a:ext cx="8740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</a:rPr>
              <a:t>Семья </a:t>
            </a:r>
            <a:r>
              <a:rPr lang="ru-RU" sz="6000" dirty="0" err="1" smtClean="0">
                <a:solidFill>
                  <a:schemeClr val="tx2">
                    <a:lumMod val="75000"/>
                  </a:schemeClr>
                </a:solidFill>
              </a:rPr>
              <a:t>Загрековых</a:t>
            </a:r>
            <a:endParaRPr lang="ru-RU" sz="6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User\Desktop\IMG-7f18c5b1f0c0d8de7f2beb9abab892d1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00808"/>
            <a:ext cx="3970387" cy="39703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Скачать шаблон powerpoint 8 Марта (4)"/>
          <p:cNvPicPr>
            <a:picLocks noChangeAspect="1" noChangeArrowheads="1"/>
          </p:cNvPicPr>
          <p:nvPr/>
        </p:nvPicPr>
        <p:blipFill>
          <a:blip r:embed="rId2" cstate="print"/>
          <a:srcRect t="17450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5122" name="Picture 2" descr="C:\Users\User\Desktop\IMG-e6e57a55ce4fbb344c063aa69d9d259f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32656"/>
            <a:ext cx="3790106" cy="37901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3" name="Picture 3" descr="C:\Users\User\Desktop\IMG-4c9dcacca8a341b233b821db884fc561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484784"/>
            <a:ext cx="3254946" cy="3861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5" name="Picture 5" descr="https://i.pinimg.com/originals/c9/6d/a1/c96da10ec94a30baa8c37958fd3d432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984624"/>
            <a:ext cx="3317178" cy="2873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Скачать шаблон powerpoint 8 Марта (4)"/>
          <p:cNvPicPr>
            <a:picLocks noChangeAspect="1" noChangeArrowheads="1"/>
          </p:cNvPicPr>
          <p:nvPr/>
        </p:nvPicPr>
        <p:blipFill>
          <a:blip r:embed="rId2" cstate="print"/>
          <a:srcRect t="17450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4098" name="Picture 2" descr="C:\Users\User\Desktop\IMG-214bd221194bfe59a1b7f082516b0bfa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692696"/>
            <a:ext cx="4934670" cy="4934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Скачать шаблон powerpoint 8 Марта (4)"/>
          <p:cNvPicPr>
            <a:picLocks noChangeAspect="1" noChangeArrowheads="1"/>
          </p:cNvPicPr>
          <p:nvPr/>
        </p:nvPicPr>
        <p:blipFill>
          <a:blip r:embed="rId2" cstate="print"/>
          <a:srcRect t="17450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6148" name="Picture 4" descr="https://im0-tub-ru.yandex.net/i?id=3d857f3723aa7f3fd9ebdbbf566a0d09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8354" y="3140968"/>
            <a:ext cx="3475646" cy="3267108"/>
          </a:xfrm>
          <a:prstGeom prst="rect">
            <a:avLst/>
          </a:prstGeom>
          <a:noFill/>
        </p:spPr>
      </p:pic>
      <p:pic>
        <p:nvPicPr>
          <p:cNvPr id="6146" name="Picture 2" descr="C:\Users\User\Desktop\IMG-99c9e373096c8ce96d38f791c0d6e97f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04664"/>
            <a:ext cx="4010298" cy="40102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Скачать шаблон powerpoint 8 Марта (4)"/>
          <p:cNvPicPr>
            <a:picLocks noChangeAspect="1" noChangeArrowheads="1"/>
          </p:cNvPicPr>
          <p:nvPr/>
        </p:nvPicPr>
        <p:blipFill>
          <a:blip r:embed="rId2" cstate="print"/>
          <a:srcRect t="17450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7170" name="Picture 2" descr="C:\Users\User\Desktop\IMG-0fa0c59e17f323d41ec58a1c27b3dd3a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3282702" cy="58359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Скачать шаблон powerpoint 8 Марта (4)"/>
          <p:cNvPicPr>
            <a:picLocks noChangeAspect="1" noChangeArrowheads="1"/>
          </p:cNvPicPr>
          <p:nvPr/>
        </p:nvPicPr>
        <p:blipFill>
          <a:blip r:embed="rId2" cstate="print"/>
          <a:srcRect t="17450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8194" name="Picture 2" descr="C:\Users\User\Desktop\IMG-531b37b49056dd36a82aafbeb40148bd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980728"/>
            <a:ext cx="4756869" cy="47568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Скачать шаблон powerpoint 8 Марта (4)"/>
          <p:cNvPicPr>
            <a:picLocks noChangeAspect="1" noChangeArrowheads="1"/>
          </p:cNvPicPr>
          <p:nvPr/>
        </p:nvPicPr>
        <p:blipFill>
          <a:blip r:embed="rId2" cstate="print"/>
          <a:srcRect t="17450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71800" y="476672"/>
            <a:ext cx="5364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4">
                    <a:lumMod val="75000"/>
                  </a:schemeClr>
                </a:solidFill>
              </a:rPr>
              <a:t>Семья </a:t>
            </a:r>
            <a:r>
              <a:rPr lang="ru-RU" sz="4800" dirty="0" err="1" smtClean="0">
                <a:solidFill>
                  <a:schemeClr val="accent4">
                    <a:lumMod val="75000"/>
                  </a:schemeClr>
                </a:solidFill>
              </a:rPr>
              <a:t>Абузьяровых</a:t>
            </a:r>
            <a:endParaRPr lang="ru-RU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9218" name="Picture 2" descr="C:\Users\User\Desktop\IMG-d58f61581728b1b16936699d19bb700d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12776"/>
            <a:ext cx="3394527" cy="45260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Скачать шаблон powerpoint 8 Марта (4)"/>
          <p:cNvPicPr>
            <a:picLocks noChangeAspect="1" noChangeArrowheads="1"/>
          </p:cNvPicPr>
          <p:nvPr/>
        </p:nvPicPr>
        <p:blipFill>
          <a:blip r:embed="rId2" cstate="print"/>
          <a:srcRect t="17450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0242" name="Picture 2" descr="C:\Users\User\Desktop\IMG-026e971aa98e960199081c8bee0883d6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60648"/>
            <a:ext cx="3348372" cy="4464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3" name="Picture 3" descr="C:\Users\User\Desktop\IMG-46291e4667eae86c07c7bfc585fa05bf-V.jpg"/>
          <p:cNvPicPr>
            <a:picLocks noChangeAspect="1" noChangeArrowheads="1"/>
          </p:cNvPicPr>
          <p:nvPr/>
        </p:nvPicPr>
        <p:blipFill>
          <a:blip r:embed="rId4" cstate="print"/>
          <a:srcRect t="12212" b="23951"/>
          <a:stretch>
            <a:fillRect/>
          </a:stretch>
        </p:blipFill>
        <p:spPr bwMode="auto">
          <a:xfrm>
            <a:off x="2627784" y="1124744"/>
            <a:ext cx="3046413" cy="4104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5" name="Picture 5" descr="https://avatars.mds.yandex.net/get-pdb/1345964/2391c967-fd6c-41dc-a2e2-d98808e326b7/s1200?webp=fal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5931" y="4653136"/>
            <a:ext cx="3238069" cy="1888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10</Words>
  <Application>Microsoft Office PowerPoint</Application>
  <PresentationFormat>Экран (4:3)</PresentationFormat>
  <Paragraphs>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2019-03-05T17:22:12Z</dcterms:created>
  <dcterms:modified xsi:type="dcterms:W3CDTF">2020-04-27T11:54:35Z</dcterms:modified>
</cp:coreProperties>
</file>